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4" r:id="rId1"/>
  </p:sldMasterIdLst>
  <p:sldIdLst>
    <p:sldId id="256" r:id="rId2"/>
    <p:sldId id="257" r:id="rId3"/>
    <p:sldId id="267" r:id="rId4"/>
    <p:sldId id="268" r:id="rId5"/>
    <p:sldId id="269" r:id="rId6"/>
    <p:sldId id="260" r:id="rId7"/>
    <p:sldId id="271" r:id="rId8"/>
    <p:sldId id="272" r:id="rId9"/>
    <p:sldId id="275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876" y="-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9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1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4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883418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9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3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9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0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2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4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2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1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99CCFF"/>
            </a:gs>
            <a:gs pos="36000">
              <a:srgbClr val="00B0F0"/>
            </a:gs>
            <a:gs pos="61000">
              <a:srgbClr val="00B0F0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s29@snzadm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227128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s40.seversk.ru/&#1092;&#1077;&#1089;&#1090;&#1080;&#1074;&#1072;&#1083;&#1100;-&#1087;&#1091;&#1090;&#1077;&#1096;&#1077;&#1089;&#1090;&#1074;&#1080;&#1077;-&#1074;-&#1084;&#1080;&#1088;-&#1084;&#1091;&#1079;&#1099;&#1082;&#1080;-&#1075;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ds2-snz.educhel.ru/about/news/1915521" TargetMode="External"/><Relationship Id="rId12" Type="http://schemas.openxmlformats.org/officeDocument/2006/relationships/hyperlink" Target="https://mysnz.ru/2021/04/puteshestvie-v-mir-muzyki-v-techenie-pjati-let-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dusnz.vega-int.ru/2012-05-15-04-34-22/4726-&#1087;&#1091;&#1090;&#1077;&#1096;&#1077;&#1089;&#1090;&#1074;&#1080;&#1077;-&#1074;-&#1084;&#1080;&#1088;-&#1084;&#1091;&#1079;&#1099;&#1082;&#1080;.html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hyperlink" Target="https://ciur.ru/glz/Lists/News/DispForm.aspx?ID=311&amp;ContentTypeId=0x01040014D772D1202C204A9C955891C26527EA" TargetMode="External"/><Relationship Id="rId4" Type="http://schemas.openxmlformats.org/officeDocument/2006/relationships/hyperlink" Target="https://vk.com/atomculture?w=wall-158180326_5715" TargetMode="External"/><Relationship Id="rId9" Type="http://schemas.openxmlformats.org/officeDocument/2006/relationships/hyperlink" Target="https://www.youtube.com/watch?v=dnIES3xytB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2981" y="6427630"/>
            <a:ext cx="109727" cy="2103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" y="152400"/>
            <a:ext cx="10668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КОНКУРС</a:t>
            </a:r>
          </a:p>
          <a:p>
            <a:pPr algn="ctr"/>
            <a:r>
              <a:rPr lang="ru-RU" sz="1200" b="1" dirty="0" smtClean="0"/>
              <a:t>«Лучшие муниципальные практики и инициативы социально-экономического развития в муниципальных </a:t>
            </a:r>
          </a:p>
          <a:p>
            <a:pPr algn="ctr"/>
            <a:r>
              <a:rPr lang="ru-RU" sz="1200" b="1" dirty="0" smtClean="0"/>
              <a:t>образованиях на территориях присутствия Госкорпорации «Росатом» в 2021 году»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81300" y="626860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Российская Федерация, Челябинская область, город Снежинск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1386138"/>
            <a:ext cx="1097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Д</a:t>
            </a:r>
            <a:r>
              <a:rPr lang="ru-RU" sz="3200" dirty="0" smtClean="0"/>
              <a:t>етский фестиваль </a:t>
            </a:r>
            <a:r>
              <a:rPr lang="ru-RU" sz="3200" dirty="0"/>
              <a:t>среди городов присутствия Госкорпорации «Росатом» </a:t>
            </a:r>
            <a:endParaRPr lang="ru-RU" sz="3200" dirty="0" smtClean="0"/>
          </a:p>
          <a:p>
            <a:pPr algn="ctr"/>
            <a:r>
              <a:rPr lang="ru-RU" sz="6000" b="1" dirty="0" smtClean="0"/>
              <a:t>«</a:t>
            </a:r>
            <a:r>
              <a:rPr lang="ru-RU" sz="6000" b="1" dirty="0"/>
              <a:t>Путешествие в мир музыки» </a:t>
            </a:r>
          </a:p>
        </p:txBody>
      </p:sp>
      <p:pic>
        <p:nvPicPr>
          <p:cNvPr id="20" name="Рисунок 19" descr="лого мир музыки_для интерне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9650" y="3505200"/>
            <a:ext cx="255270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600700" y="101356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5"/>
    </mc:Choice>
    <mc:Fallback>
      <p:transition spd="slow" advTm="630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7739" y="6427630"/>
            <a:ext cx="173735" cy="21031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52500" y="304808"/>
            <a:ext cx="10287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ОРГАНИЗАТОРЫ И УЧАСТНИКИ ПРОЕКТА</a:t>
            </a:r>
            <a:endParaRPr lang="ru-RU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0100" y="914404"/>
            <a:ext cx="105918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Организаторы:</a:t>
            </a:r>
          </a:p>
          <a:p>
            <a:r>
              <a:rPr lang="ru-RU" sz="1600" dirty="0" smtClean="0"/>
              <a:t>Муниципальное автономное  дошкольное образовательное учреждение Снежинского городского округа «Детский сад компенсирующего вида №29» </a:t>
            </a:r>
          </a:p>
          <a:p>
            <a:endParaRPr lang="ru-RU" sz="1600" dirty="0" smtClean="0"/>
          </a:p>
          <a:p>
            <a:pPr algn="ctr"/>
            <a:r>
              <a:rPr lang="ru-RU" sz="1600" b="1" dirty="0" smtClean="0"/>
              <a:t>Адрес:   РФ, Челябинская область, г. Снежинск, ул. Ленина, д.54.</a:t>
            </a:r>
          </a:p>
          <a:p>
            <a:pPr algn="ctr"/>
            <a:r>
              <a:rPr lang="ru-RU" sz="1600" b="1" dirty="0" smtClean="0"/>
              <a:t>МАДОУ «Детский сад компенсирующего вида №29»</a:t>
            </a:r>
          </a:p>
          <a:p>
            <a:pPr algn="ctr"/>
            <a:r>
              <a:rPr lang="ru-RU" sz="1600" b="1" dirty="0" smtClean="0"/>
              <a:t>Контактный телефон 8(35146) 3-57-67 (заведующий)</a:t>
            </a:r>
          </a:p>
          <a:p>
            <a:pPr algn="ctr"/>
            <a:r>
              <a:rPr lang="ru-RU" sz="1600" b="1" dirty="0" smtClean="0"/>
              <a:t>Электронная почта </a:t>
            </a:r>
            <a:r>
              <a:rPr lang="en-US" sz="1600" b="1" dirty="0" smtClean="0">
                <a:hlinkClick r:id="rId3"/>
              </a:rPr>
              <a:t>ds29@snzadm.ru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ru-RU" sz="1600" b="1" dirty="0" smtClean="0"/>
              <a:t>При поддержке: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Муниципальное казённое учреждение «Управление образования администрации города Снежинска»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Первичная профсоюзная организация федерального государственного унитарного предприятия «Российский Федеральный Ядерный Центр - Всероссийский научно-исследовательский </a:t>
            </a:r>
            <a:r>
              <a:rPr lang="ru-RU" sz="1600" dirty="0" smtClean="0"/>
              <a:t>институт технической </a:t>
            </a:r>
            <a:r>
              <a:rPr lang="ru-RU" sz="1600" dirty="0"/>
              <a:t>физики имени академика Е.И. Забабахина»</a:t>
            </a:r>
          </a:p>
          <a:p>
            <a:pPr>
              <a:lnSpc>
                <a:spcPct val="150000"/>
              </a:lnSpc>
            </a:pPr>
            <a:endParaRPr lang="ru-RU" sz="1400" b="1" dirty="0" smtClean="0"/>
          </a:p>
          <a:p>
            <a:pPr>
              <a:lnSpc>
                <a:spcPct val="150000"/>
              </a:lnSpc>
            </a:pPr>
            <a:endParaRPr lang="ru-RU" sz="1400" b="1" dirty="0"/>
          </a:p>
          <a:p>
            <a:pPr>
              <a:lnSpc>
                <a:spcPct val="150000"/>
              </a:lnSpc>
            </a:pPr>
            <a:r>
              <a:rPr lang="ru-RU" sz="1600" b="1" dirty="0" smtClean="0"/>
              <a:t>Участники:</a:t>
            </a:r>
          </a:p>
          <a:p>
            <a:r>
              <a:rPr lang="ru-RU" sz="1600" b="1" i="1" dirty="0" smtClean="0"/>
              <a:t>Педагоги и воспитанники дошкольных образовательных учреждений в возрасте 5-7 лет  детских дошкольных образовательных учреждений городов присутствия Госкорпорации «Росатом».        </a:t>
            </a:r>
            <a:endParaRPr lang="ru-RU" sz="1600" b="1" i="1" dirty="0"/>
          </a:p>
          <a:p>
            <a:pPr algn="ctr"/>
            <a:endParaRPr lang="ru-RU" sz="1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8"/>
    </mc:Choice>
    <mc:Fallback>
      <p:transition spd="slow" advTm="920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7739" y="6427630"/>
            <a:ext cx="173735" cy="21031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52500" y="304808"/>
            <a:ext cx="10287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ЦЕЛИ И ЗАДАЧИ ПРОЕКТА</a:t>
            </a:r>
            <a:endParaRPr lang="ru-RU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1000" y="1045035"/>
            <a:ext cx="11430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Цель:</a:t>
            </a:r>
          </a:p>
          <a:p>
            <a:r>
              <a:rPr lang="ru-RU" sz="1600" dirty="0"/>
              <a:t>Развитие и поддержка одарённых и талантливых детей,  реализация творческого потенциала воспитанников детских дошкольных образовательных учреждений городов присутствия Госкорпорации «</a:t>
            </a:r>
            <a:r>
              <a:rPr lang="ru-RU" sz="1600" dirty="0" err="1"/>
              <a:t>Росатом</a:t>
            </a:r>
            <a:r>
              <a:rPr lang="ru-RU" sz="1600" dirty="0" smtClean="0"/>
              <a:t>»</a:t>
            </a:r>
          </a:p>
          <a:p>
            <a:pPr>
              <a:lnSpc>
                <a:spcPct val="150000"/>
              </a:lnSpc>
            </a:pPr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1600" b="1" dirty="0"/>
              <a:t>З</a:t>
            </a:r>
            <a:r>
              <a:rPr lang="ru-RU" sz="1600" b="1" dirty="0"/>
              <a:t>адачи:</a:t>
            </a:r>
          </a:p>
          <a:p>
            <a:pPr>
              <a:buBlip>
                <a:blip r:embed="rId3"/>
              </a:buBlip>
            </a:pPr>
            <a:r>
              <a:rPr lang="ru-RU" sz="1600" dirty="0"/>
              <a:t>Выявление и поддержка талантливых детей старшего дошкольного возраста.</a:t>
            </a:r>
          </a:p>
          <a:p>
            <a:pPr>
              <a:buBlip>
                <a:blip r:embed="rId3"/>
              </a:buBlip>
            </a:pPr>
            <a:r>
              <a:rPr lang="ru-RU" sz="1600" dirty="0"/>
              <a:t>Раскрытие творческого потенциала детей, содействие проявлению детской  инициативы и самостоятельности.</a:t>
            </a:r>
          </a:p>
          <a:p>
            <a:pPr>
              <a:buBlip>
                <a:blip r:embed="rId3"/>
              </a:buBlip>
            </a:pPr>
            <a:r>
              <a:rPr lang="ru-RU" sz="1600" dirty="0"/>
              <a:t>Совершенствование уровня исполнительского мастерства дошкольников.</a:t>
            </a:r>
          </a:p>
          <a:p>
            <a:pPr>
              <a:buBlip>
                <a:blip r:embed="rId3"/>
              </a:buBlip>
            </a:pPr>
            <a:r>
              <a:rPr lang="ru-RU" sz="1600" dirty="0"/>
              <a:t>Патриотическое, нравственное, музыкально-эстетическое воспитание подрастающего поколения.</a:t>
            </a:r>
          </a:p>
          <a:p>
            <a:pPr>
              <a:buBlip>
                <a:blip r:embed="rId3"/>
              </a:buBlip>
            </a:pPr>
            <a:r>
              <a:rPr lang="ru-RU" sz="1600" dirty="0"/>
              <a:t>Создание творческих связей между дошкольными образовательными учреждениями городов присутствия Госкорпорации «Росатом», обмен исполнительским и педагогическим опытом.</a:t>
            </a:r>
          </a:p>
          <a:p>
            <a:pPr>
              <a:buBlip>
                <a:blip r:embed="rId3"/>
              </a:buBlip>
            </a:pPr>
            <a:r>
              <a:rPr lang="ru-RU" sz="1600" dirty="0"/>
              <a:t>Развитие цифровых форматов взаимодействия между дошкольными образовательными учреждениями городов присутствия Госкорпорации «Росатом».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9"/>
    </mc:Choice>
    <mc:Fallback>
      <p:transition spd="slow" advTm="80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0115" y="6427630"/>
            <a:ext cx="201168" cy="210311"/>
          </a:xfrm>
          <a:prstGeom prst="rect">
            <a:avLst/>
          </a:prstGeom>
        </p:spPr>
      </p:pic>
      <p:sp>
        <p:nvSpPr>
          <p:cNvPr id="59" name="object 17"/>
          <p:cNvSpPr txBox="1">
            <a:spLocks/>
          </p:cNvSpPr>
          <p:nvPr/>
        </p:nvSpPr>
        <p:spPr>
          <a:xfrm>
            <a:off x="1143000" y="304808"/>
            <a:ext cx="10287000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ХАРАКТЕРИСТИКИ ПРОЕКТА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" y="914406"/>
            <a:ext cx="10820400" cy="396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 smtClean="0"/>
              <a:t>Формат проекта: </a:t>
            </a:r>
            <a:r>
              <a:rPr lang="ru-RU" sz="1600" dirty="0" smtClean="0"/>
              <a:t>дистанционный</a:t>
            </a:r>
            <a:endParaRPr lang="ru-RU" sz="1600" dirty="0"/>
          </a:p>
          <a:p>
            <a:pPr>
              <a:lnSpc>
                <a:spcPct val="200000"/>
              </a:lnSpc>
            </a:pPr>
            <a:r>
              <a:rPr lang="ru-RU" sz="1600" b="1" dirty="0" smtClean="0"/>
              <a:t>Сроки реализации проекта:  </a:t>
            </a:r>
            <a:r>
              <a:rPr lang="ru-RU" sz="1600" dirty="0" smtClean="0"/>
              <a:t>Январь 2021 – Май 2021 (5 месяцев)</a:t>
            </a:r>
            <a:endParaRPr lang="ru-RU" sz="1600" dirty="0"/>
          </a:p>
          <a:p>
            <a:pPr>
              <a:lnSpc>
                <a:spcPct val="200000"/>
              </a:lnSpc>
            </a:pPr>
            <a:r>
              <a:rPr lang="ru-RU" sz="1600" b="1" dirty="0" smtClean="0"/>
              <a:t>Целевая аудитория: </a:t>
            </a:r>
            <a:r>
              <a:rPr lang="ru-RU" sz="1600" dirty="0" smtClean="0"/>
              <a:t>дошкольные образовательные учреждения на территории присутствия Госкорпорации «Росатом»</a:t>
            </a:r>
            <a:endParaRPr lang="ru-RU" sz="1600" dirty="0"/>
          </a:p>
          <a:p>
            <a:pPr>
              <a:lnSpc>
                <a:spcPct val="200000"/>
              </a:lnSpc>
            </a:pPr>
            <a:r>
              <a:rPr lang="ru-RU" sz="1600" b="1" dirty="0"/>
              <a:t>О</a:t>
            </a:r>
            <a:r>
              <a:rPr lang="ru-RU" sz="1600" b="1" dirty="0" smtClean="0"/>
              <a:t>хват участников проекта:</a:t>
            </a:r>
          </a:p>
          <a:p>
            <a:pPr>
              <a:lnSpc>
                <a:spcPct val="200000"/>
              </a:lnSpc>
            </a:pPr>
            <a:r>
              <a:rPr lang="ru-RU" sz="1600" dirty="0" smtClean="0"/>
              <a:t>13 городов присутствия Госкорпорации «Росатом»</a:t>
            </a:r>
          </a:p>
          <a:p>
            <a:pPr>
              <a:lnSpc>
                <a:spcPct val="200000"/>
              </a:lnSpc>
            </a:pPr>
            <a:r>
              <a:rPr lang="ru-RU" sz="1600" dirty="0" smtClean="0"/>
              <a:t>106 дошкольных образовательных учреждений Атомных городов</a:t>
            </a:r>
          </a:p>
          <a:p>
            <a:pPr>
              <a:lnSpc>
                <a:spcPct val="200000"/>
              </a:lnSpc>
            </a:pPr>
            <a:r>
              <a:rPr lang="ru-RU" sz="1600" dirty="0" smtClean="0"/>
              <a:t>756 талантливых детей дошкольного возраста 5-7 лет</a:t>
            </a:r>
          </a:p>
          <a:p>
            <a:pPr>
              <a:lnSpc>
                <a:spcPct val="200000"/>
              </a:lnSpc>
            </a:pPr>
            <a:r>
              <a:rPr lang="ru-RU" sz="1600" dirty="0" smtClean="0"/>
              <a:t>Более 500 музыкальных руководителей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4"/>
    </mc:Choice>
    <mc:Fallback>
      <p:transition spd="slow" advTm="57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0115" y="6427630"/>
            <a:ext cx="201168" cy="210311"/>
          </a:xfrm>
          <a:prstGeom prst="rect">
            <a:avLst/>
          </a:prstGeom>
        </p:spPr>
      </p:pic>
      <p:sp>
        <p:nvSpPr>
          <p:cNvPr id="59" name="object 17"/>
          <p:cNvSpPr txBox="1">
            <a:spLocks/>
          </p:cNvSpPr>
          <p:nvPr/>
        </p:nvSpPr>
        <p:spPr>
          <a:xfrm>
            <a:off x="952500" y="304808"/>
            <a:ext cx="10287000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ХАРАКТЕРИСТИКИ ПРОЕКТА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" y="914405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Города-участники проекта территории присутствия Госкорпорации «Росатом» Российской Федерации:</a:t>
            </a:r>
          </a:p>
          <a:p>
            <a:pPr marL="228600" indent="-228600">
              <a:buFont typeface="+mj-lt"/>
              <a:buAutoNum type="arabicPeriod"/>
            </a:pPr>
            <a:endParaRPr lang="ru-RU" sz="1200" b="1" dirty="0"/>
          </a:p>
          <a:p>
            <a:pPr marL="228600" indent="-228600">
              <a:buFont typeface="+mj-lt"/>
              <a:buAutoNum type="arabicPeriod"/>
            </a:pPr>
            <a:endParaRPr lang="ru-RU" sz="1200" b="1" dirty="0" smtClean="0"/>
          </a:p>
          <a:p>
            <a:pPr marL="228600" indent="-228600"/>
            <a:endParaRPr lang="ru-RU" dirty="0"/>
          </a:p>
        </p:txBody>
      </p:sp>
      <p:pic>
        <p:nvPicPr>
          <p:cNvPr id="5" name="Рисунок 4" descr="карт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4800601" y="1905000"/>
            <a:ext cx="7055459" cy="4038600"/>
          </a:xfrm>
          <a:prstGeom prst="rect">
            <a:avLst/>
          </a:prstGeom>
        </p:spPr>
      </p:pic>
      <p:pic>
        <p:nvPicPr>
          <p:cNvPr id="6" name="Рисунок 5" descr="Участники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5" y="1371600"/>
            <a:ext cx="3663161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4"/>
    </mc:Choice>
    <mc:Fallback>
      <p:transition spd="slow" advTm="809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7739" y="6427630"/>
            <a:ext cx="173735" cy="210311"/>
          </a:xfrm>
          <a:prstGeom prst="rect">
            <a:avLst/>
          </a:prstGeom>
        </p:spPr>
      </p:pic>
      <p:sp>
        <p:nvSpPr>
          <p:cNvPr id="42" name="object 17"/>
          <p:cNvSpPr txBox="1">
            <a:spLocks/>
          </p:cNvSpPr>
          <p:nvPr/>
        </p:nvSpPr>
        <p:spPr>
          <a:xfrm>
            <a:off x="952500" y="304808"/>
            <a:ext cx="10287000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АКТУАЛЬНОСТЬ  ПРОЕКТА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838204"/>
            <a:ext cx="1143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/>
            <a:r>
              <a:rPr lang="ru-RU" sz="1600" dirty="0"/>
              <a:t>Концепция модернизации российского образования подчеркивает: «Важнейшие задачи воспитания — формирование духовности и культуры, инициативности, самостоятельности, </a:t>
            </a:r>
            <a:r>
              <a:rPr lang="ru-RU" sz="1600" dirty="0" smtClean="0"/>
              <a:t>толерантности, чувство </a:t>
            </a:r>
            <a:r>
              <a:rPr lang="ru-RU" sz="1600" dirty="0"/>
              <a:t>патриотизма, способности к успешной социализации в обществе». </a:t>
            </a:r>
          </a:p>
          <a:p>
            <a:pPr indent="533400"/>
            <a:r>
              <a:rPr lang="ru-RU" sz="1600" dirty="0"/>
              <a:t>Города ЗАТО отрасли </a:t>
            </a:r>
            <a:r>
              <a:rPr lang="ru-RU" sz="1600" dirty="0" err="1"/>
              <a:t>Росатома</a:t>
            </a:r>
            <a:r>
              <a:rPr lang="ru-RU" sz="1600" dirty="0"/>
              <a:t> являются обособленными коммуникативными структурами, требующими особенного подхода по развитию коммуникаций и воспитанию подрастающего поколения. Для всех жителей таких городов очень важна коммуникативная и информационная связь и поддержка с другими городами ЗАТО, чувство единения и принадлежности к России. Дети должны осознавать, что таких городов - много и везде живут доброжелательные, оптимистичные, очень талантливые дети, которые очень любят свою Родину.  </a:t>
            </a:r>
            <a:endParaRPr lang="ru-RU" sz="1600" dirty="0" smtClean="0"/>
          </a:p>
          <a:p>
            <a:pPr indent="533400"/>
            <a:r>
              <a:rPr lang="ru-RU" sz="1600" dirty="0" smtClean="0"/>
              <a:t>Работа </a:t>
            </a:r>
            <a:r>
              <a:rPr lang="ru-RU" sz="1600" dirty="0"/>
              <a:t>с одаренными и талантливыми детьми, их поиск, выявление и развитие должны стать одним из важнейших аспектов деятельности образовательной организации. </a:t>
            </a:r>
            <a:endParaRPr lang="ru-RU" sz="1600" dirty="0" smtClean="0"/>
          </a:p>
          <a:p>
            <a:pPr indent="533400"/>
            <a:r>
              <a:rPr lang="ru-RU" sz="1600" dirty="0" smtClean="0"/>
              <a:t>Проблема </a:t>
            </a:r>
            <a:r>
              <a:rPr lang="ru-RU" sz="1600" dirty="0"/>
              <a:t>развития интеллектуально-творческого потенциала личности относится к числу основных образовательных задач. </a:t>
            </a:r>
            <a:endParaRPr lang="ru-RU" sz="1600" dirty="0" smtClean="0"/>
          </a:p>
          <a:p>
            <a:pPr indent="533400"/>
            <a:r>
              <a:rPr lang="ru-RU" sz="1600" dirty="0" smtClean="0"/>
              <a:t>Наш </a:t>
            </a:r>
            <a:r>
              <a:rPr lang="ru-RU" sz="1600" dirty="0"/>
              <a:t>проект, помогает решать следующие задачи развития детей в соответствии с ФГОС ДО:</a:t>
            </a:r>
          </a:p>
          <a:p>
            <a:pPr lvl="0" indent="533400">
              <a:buFont typeface="Wingdings" pitchFamily="2" charset="2"/>
              <a:buChar char="§"/>
            </a:pPr>
            <a:r>
              <a:rPr lang="ru-RU" sz="1600" i="1" dirty="0"/>
              <a:t>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</a:t>
            </a:r>
          </a:p>
          <a:p>
            <a:pPr lvl="0" indent="533400">
              <a:buFont typeface="Wingdings" pitchFamily="2" charset="2"/>
              <a:buChar char="§"/>
            </a:pPr>
            <a:r>
              <a:rPr lang="ru-RU" sz="1600" i="1" dirty="0"/>
  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</a:t>
            </a:r>
            <a:r>
              <a:rPr lang="ru-RU" sz="1600" i="1" dirty="0" smtClean="0"/>
              <a:t>миром.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13"/>
    </mc:Choice>
    <mc:Fallback>
      <p:transition spd="slow" advTm="1191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7739" y="6427630"/>
            <a:ext cx="173735" cy="210311"/>
          </a:xfrm>
          <a:prstGeom prst="rect">
            <a:avLst/>
          </a:prstGeom>
        </p:spPr>
      </p:pic>
      <p:sp>
        <p:nvSpPr>
          <p:cNvPr id="42" name="object 17"/>
          <p:cNvSpPr txBox="1">
            <a:spLocks/>
          </p:cNvSpPr>
          <p:nvPr/>
        </p:nvSpPr>
        <p:spPr>
          <a:xfrm>
            <a:off x="952500" y="304808"/>
            <a:ext cx="10287000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РЕЗУЛЬТАТЫ  ПРОЕКТА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1143000"/>
            <a:ext cx="10744200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ПРОЕКТЕ УЧАСТВОВАЛИ:</a:t>
            </a:r>
          </a:p>
          <a:p>
            <a:pPr algn="ctr"/>
            <a:r>
              <a:rPr lang="ru-RU" dirty="0" smtClean="0"/>
              <a:t>13 городов присутствия Госкорпорации «Росатом»</a:t>
            </a:r>
          </a:p>
          <a:p>
            <a:pPr algn="ctr"/>
            <a:r>
              <a:rPr lang="ru-RU" dirty="0" smtClean="0"/>
              <a:t>106 детских дошкольных образовательных учреждений Атомных городов</a:t>
            </a:r>
          </a:p>
          <a:p>
            <a:pPr algn="ctr"/>
            <a:r>
              <a:rPr lang="ru-RU" dirty="0" smtClean="0"/>
              <a:t>756 талантливых детей дошкольного возраста 5-7 лет</a:t>
            </a:r>
          </a:p>
          <a:p>
            <a:pPr algn="ctr"/>
            <a:r>
              <a:rPr lang="ru-RU" dirty="0" smtClean="0"/>
              <a:t>Более 500 музыкальных руководителей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2819408"/>
            <a:ext cx="10744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ВСЕ МАТЕРИАЛЫ ПРОЕКТА БЫЛИ РАЗМЕЩЕНЫ В ВК СООБЩЕСТВЕ «ПУТЕШЕСТВИЕ В МИР МУЗЫКИ: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hlinkClick r:id="rId3"/>
              </a:rPr>
              <a:t>https://vk.com/public202271289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3581408"/>
            <a:ext cx="6629400" cy="2406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6"/>
    </mc:Choice>
    <mc:Fallback>
      <p:transition spd="slow" advTm="91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7739" y="6427630"/>
            <a:ext cx="173735" cy="210311"/>
          </a:xfrm>
          <a:prstGeom prst="rect">
            <a:avLst/>
          </a:prstGeom>
        </p:spPr>
      </p:pic>
      <p:sp>
        <p:nvSpPr>
          <p:cNvPr id="42" name="object 17"/>
          <p:cNvSpPr txBox="1">
            <a:spLocks/>
          </p:cNvSpPr>
          <p:nvPr/>
        </p:nvSpPr>
        <p:spPr>
          <a:xfrm>
            <a:off x="952500" y="304808"/>
            <a:ext cx="10287000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РЕЗУЛЬТАТЫ  ПРОЕКТА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838200"/>
            <a:ext cx="10744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ОСВЕЩЕНИЕ В СМИ:</a:t>
            </a: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4" y="1219207"/>
            <a:ext cx="3428997" cy="680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00600" y="132535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hlinkClick r:id="rId4"/>
              </a:rPr>
              <a:t>https://vk.com/atomculture?w=wall-158180326_5715</a:t>
            </a:r>
            <a:endParaRPr lang="ru-RU" b="1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404" y="2295916"/>
            <a:ext cx="2616197" cy="584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829629" y="2002002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hlinkClick r:id="rId6"/>
              </a:rPr>
              <a:t>http://edusnz.vega-int.ru/2012-05-15-04-34-22/4726-</a:t>
            </a:r>
            <a:r>
              <a:rPr lang="ru-RU" b="1" dirty="0" err="1">
                <a:solidFill>
                  <a:srgbClr val="FFC000"/>
                </a:solidFill>
                <a:hlinkClick r:id="rId6"/>
              </a:rPr>
              <a:t>путешествие-в-мир-музыки</a:t>
            </a:r>
            <a:r>
              <a:rPr lang="ru-RU" b="1" dirty="0">
                <a:solidFill>
                  <a:srgbClr val="FFC000"/>
                </a:solidFill>
                <a:hlinkClick r:id="rId6"/>
              </a:rPr>
              <a:t>.</a:t>
            </a:r>
            <a:r>
              <a:rPr lang="en-US" b="1" dirty="0">
                <a:solidFill>
                  <a:srgbClr val="FFC000"/>
                </a:solidFill>
                <a:hlinkClick r:id="rId6"/>
              </a:rPr>
              <a:t>html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97857" y="3886200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7"/>
              </a:rPr>
              <a:t>https://ds2-snz.educhel.ru/about/news/1915521</a:t>
            </a:r>
            <a:r>
              <a:rPr lang="ru-RU" b="1" dirty="0" smtClean="0"/>
              <a:t> г Снежинск  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72457" y="4292998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8"/>
              </a:rPr>
              <a:t>http://ds40.seversk.ru/</a:t>
            </a:r>
            <a:r>
              <a:rPr lang="ru-RU" b="1" dirty="0" err="1" smtClean="0">
                <a:hlinkClick r:id="rId8"/>
              </a:rPr>
              <a:t>фестиваль-путешествие-в-мир-музыки-г</a:t>
            </a:r>
            <a:r>
              <a:rPr lang="ru-RU" b="1" dirty="0" smtClean="0">
                <a:hlinkClick r:id="rId8"/>
              </a:rPr>
              <a:t>/</a:t>
            </a:r>
            <a:r>
              <a:rPr lang="ru-RU" b="1" dirty="0" smtClean="0"/>
              <a:t>  г. </a:t>
            </a:r>
            <a:r>
              <a:rPr lang="ru-RU" b="1" dirty="0" err="1" smtClean="0"/>
              <a:t>Северск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72440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9"/>
              </a:rPr>
              <a:t>https://www.youtube.com/watch?v=dnIES3xytBg</a:t>
            </a:r>
            <a:r>
              <a:rPr lang="ru-RU" b="1" dirty="0" smtClean="0"/>
              <a:t>  г. </a:t>
            </a:r>
            <a:r>
              <a:rPr lang="ru-RU" b="1" dirty="0" err="1" smtClean="0"/>
              <a:t>Новоуральск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51816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10"/>
              </a:rPr>
              <a:t>https://ciur.ru/glz/Lists/News/DispForm.aspx?ID=311&amp;ContentTypeId=0x01040014D772D1202C204A9C955891C26527EA</a:t>
            </a:r>
            <a:r>
              <a:rPr lang="ru-RU" b="1" dirty="0" smtClean="0"/>
              <a:t>  г. Глазо</a:t>
            </a:r>
            <a:r>
              <a:rPr lang="ru-RU" dirty="0" smtClean="0"/>
              <a:t>в</a:t>
            </a:r>
          </a:p>
          <a:p>
            <a:endParaRPr lang="ru-RU" dirty="0"/>
          </a:p>
        </p:txBody>
      </p:sp>
      <p:pic>
        <p:nvPicPr>
          <p:cNvPr id="16" name="Рисунок 15" descr="3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4" y="3196628"/>
            <a:ext cx="1168397" cy="487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836887" y="2925332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hlinkClick r:id="rId12"/>
              </a:rPr>
              <a:t>https://mysnz.ru/2021/04/puteshestvie-v-mir-muzyki-v-techenie-pjati-let-s/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6"/>
    </mc:Choice>
    <mc:Fallback>
      <p:transition spd="slow" advTm="65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7739" y="6427630"/>
            <a:ext cx="173735" cy="210311"/>
          </a:xfrm>
          <a:prstGeom prst="rect">
            <a:avLst/>
          </a:prstGeom>
        </p:spPr>
      </p:pic>
      <p:sp>
        <p:nvSpPr>
          <p:cNvPr id="42" name="object 17"/>
          <p:cNvSpPr txBox="1">
            <a:spLocks/>
          </p:cNvSpPr>
          <p:nvPr/>
        </p:nvSpPr>
        <p:spPr>
          <a:xfrm>
            <a:off x="952500" y="304808"/>
            <a:ext cx="10287000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НАША КОМАНДА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990600"/>
            <a:ext cx="108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a3C3jhxJn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990608"/>
            <a:ext cx="5562600" cy="3711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38200" y="5068019"/>
            <a:ext cx="1051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помощью Нашего проекта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мы увидели, что наша большая,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красивая страна богата детскими талантами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одарёнными педагогами!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4"/>
    </mc:Choice>
    <mc:Fallback>
      <p:transition spd="slow" advTm="410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635</Words>
  <Application>Microsoft Office PowerPoint</Application>
  <PresentationFormat>Произвольный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ОРГАНИЗАТОРЫ И УЧАСТНИКИ ПРОЕКТА</vt:lpstr>
      <vt:lpstr>ЦЕЛИ И 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Александрова</dc:creator>
  <cp:lastModifiedBy>Alex</cp:lastModifiedBy>
  <cp:revision>58</cp:revision>
  <dcterms:created xsi:type="dcterms:W3CDTF">2021-06-11T03:46:44Z</dcterms:created>
  <dcterms:modified xsi:type="dcterms:W3CDTF">2021-06-17T08:10:13Z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2021-06-11T00:00:00Z</vt:filetime>
  </property>
</Properties>
</file>